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2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72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187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1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94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96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329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429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716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757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979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24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3AF2F58-0687-4C31-BC44-C3433F0DB40E}" type="datetimeFigureOut">
              <a:rPr lang="sk-SK" smtClean="0"/>
              <a:t>24. 4. 2025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2AF5EE4-3B27-4137-B468-094A2803D693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29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F45FE-DA29-ABDF-0A55-E35075BEE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AKTIVITY A SLUŽBY NA BUDATÍNSKOM HRADE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8F47B0-FDE8-B69F-FF61-6FBE69787E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 Bača, 4.T</a:t>
            </a:r>
          </a:p>
        </p:txBody>
      </p:sp>
    </p:spTree>
    <p:extLst>
      <p:ext uri="{BB962C8B-B14F-4D97-AF65-F5344CB8AC3E}">
        <p14:creationId xmlns:p14="http://schemas.microsoft.com/office/powerpoint/2010/main" val="7875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9C263-C448-4109-EEC8-B0D924E70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MOŽNOSTI NA ZLEPŠENIE ATRAKTIVITY HRADU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82F051-F10E-9EF6-06D9-28A7DB236A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293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F8936-6446-F478-B680-2F76AF1C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ANIMAČNÉ 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CA5DA6-CB18-6721-2FF1-49AD92FBC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Študenti odboru Manažment regionálneho cestovného ruchu môžu mať možnosť vykonávať animačné služby na Budatínskom hrade/Budatínskom parku vo forme odbornej/učebnej praxe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Organizované skupiny (napr. školské výlety) by mali v cene prehliadky hradu zaúčtované aj tieto služby, kedy by si študenti CR po prehliadke pripravili aktivity pre organizované skupiny 		vytvorili by animačný program pre rôzne vekové skupiny (deti, teenageri, rodiny s deťmi, dôchodcovia,...)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študentov CR by to malo prínos hlavne v praxi</a:t>
            </a:r>
          </a:p>
        </p:txBody>
      </p:sp>
      <p:cxnSp>
        <p:nvCxnSpPr>
          <p:cNvPr id="5" name="Rovná spojovacia šípka 4">
            <a:extLst>
              <a:ext uri="{FF2B5EF4-FFF2-40B4-BE49-F238E27FC236}">
                <a16:creationId xmlns:a16="http://schemas.microsoft.com/office/drawing/2014/main" id="{E0F09599-7B2E-03C7-DB1C-727547B75ABA}"/>
              </a:ext>
            </a:extLst>
          </p:cNvPr>
          <p:cNvCxnSpPr/>
          <p:nvPr/>
        </p:nvCxnSpPr>
        <p:spPr>
          <a:xfrm>
            <a:off x="5403687" y="4862305"/>
            <a:ext cx="102255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869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39FD7-AFFC-7D4E-B239-6CB8465A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ZLEPŠENIE PRÍSTUPNOSTI HRADU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F988724-D9B3-FEC6-402E-A08088D53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súčasnosti je prístup do hradu obmedzený, pretože je sprístupnený len jeden vchod, ktorý vedie priamo z mestskej časti Budatín </a:t>
            </a:r>
          </a:p>
          <a:p>
            <a:pPr marL="0" indent="0">
              <a:buNone/>
            </a:pP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OPRAVA CYKLOTRASY POPRI RIEKE VÁH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Stále prebieha rekonštrukcia kvôli úprave železničnej trate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skončení úprav bude sprístupnený ďalší vchod – na konci cyklotrasy, čo by mohlo zlepšiť návštevnosť a atraktivitu Budatínskeho hradu spolu s jeho parkom</a:t>
            </a:r>
          </a:p>
        </p:txBody>
      </p:sp>
    </p:spTree>
    <p:extLst>
      <p:ext uri="{BB962C8B-B14F-4D97-AF65-F5344CB8AC3E}">
        <p14:creationId xmlns:p14="http://schemas.microsoft.com/office/powerpoint/2010/main" val="2408790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851AE-AFFA-8CB1-77BC-976C325A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71CB4F-7EF2-55B3-B70A-695C83BC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Viacej turistických značiek pre peších turistov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Viacej informačných tabúľ popri cestách</a:t>
            </a: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Navrhoval by som aj vytvorenie virtuálnej mapy celej časti hradu a parku s popisom o histórií hradu (pre ľudí, ktorí by nestihli prehliadku do 16:00 a chceli by sa o hrade </a:t>
            </a:r>
            <a:r>
              <a:rPr 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niečo dozvedieť), 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prehľadom podujatí, ktoré sa budú počas </a:t>
            </a:r>
            <a:r>
              <a:rPr lang="sk-SK" sz="2400">
                <a:latin typeface="Times New Roman" panose="02020603050405020304" pitchFamily="18" charset="0"/>
                <a:cs typeface="Times New Roman" panose="02020603050405020304" pitchFamily="18" charset="0"/>
              </a:rPr>
              <a:t>roka konať</a:t>
            </a: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07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C20CA-4BB2-DCE1-268B-30A922DA7C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90491C-B1F7-59FF-2AF8-6BDA14FD81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558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9B6EE-14F4-FCCE-DADC-7BD748327B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 NA BUDATÍNSKOM HRADE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20314E-DE0D-9FC1-D595-FAEEDE9EBE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06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0E038-8739-D26C-8FFC-96FF5391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ZÁKLADNÉ 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215068D-A009-C721-D43B-1C9F0A080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Budova hradu 		múzeum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Služby drotárskeho pavilónu – stála expozícia drotárstva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Bezplatná návšteva kaplnky a parku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zakúpení vstupeniek je možná prehliadka hradu a jeho expozícií</a:t>
            </a:r>
          </a:p>
          <a:p>
            <a:pPr marL="0" indent="0">
              <a:buNone/>
            </a:pP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STRAVOVACIE SLUŽBY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Kaviareň pri vstupe do hradu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Rovná spojovacia šípka 6">
            <a:extLst>
              <a:ext uri="{FF2B5EF4-FFF2-40B4-BE49-F238E27FC236}">
                <a16:creationId xmlns:a16="http://schemas.microsoft.com/office/drawing/2014/main" id="{F0BDE993-3343-D413-DE97-B87444325BD9}"/>
              </a:ext>
            </a:extLst>
          </p:cNvPr>
          <p:cNvCxnSpPr/>
          <p:nvPr/>
        </p:nvCxnSpPr>
        <p:spPr>
          <a:xfrm>
            <a:off x="3149668" y="2517260"/>
            <a:ext cx="135685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15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BBAEC-7C74-D853-0173-BF43AC12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KONZERVÁTORSKÉ 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84BC4D-EAAF-62C4-66EF-ACD81636C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Oddelenie, ktoré sa zaoberá:</a:t>
            </a:r>
          </a:p>
          <a:p>
            <a:pPr lvl="1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Reštaurovaním predmetov </a:t>
            </a:r>
          </a:p>
          <a:p>
            <a:pPr lvl="1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Preparovaním predmetov</a:t>
            </a:r>
          </a:p>
          <a:p>
            <a:pPr lvl="1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Konzervovaním predmetov</a:t>
            </a:r>
          </a:p>
          <a:p>
            <a:pPr marL="457200" lvl="1" indent="0">
              <a:buNone/>
            </a:pP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Preparovaním sa rozumie: 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zachovanie súčasného stavu predmetov, zabránenie ďalšiemu poškodeniu,...</a:t>
            </a: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Konzervovaním sa rozumie: 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predmetu pre ďalšie generácie, zachovať predmety v stave bez nadbytočných zásahov</a:t>
            </a:r>
          </a:p>
          <a:p>
            <a:pPr marL="0" indent="0">
              <a:buNone/>
            </a:pP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8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F5DFE-3E78-AD4A-063F-E2F18DAD9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BÁDATEĽSKÉ 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99D33A-D16D-4938-0C95-1F96C5429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Možnosť výberu z určitých odborov/oblastí</a:t>
            </a:r>
          </a:p>
          <a:p>
            <a:pPr marL="0" indent="0">
              <a:buNone/>
            </a:pP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Prístup k zbierkovým predmetom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Prístup k </a:t>
            </a:r>
            <a:r>
              <a:rPr 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fotoarchívu</a:t>
            </a:r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Fotografické a </a:t>
            </a:r>
            <a:r>
              <a:rPr 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digitalizačné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služby</a:t>
            </a: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Cena poplatku: 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závisí od služby </a:t>
            </a:r>
          </a:p>
        </p:txBody>
      </p:sp>
      <p:sp>
        <p:nvSpPr>
          <p:cNvPr id="4" name="Pravá zložená zátvorka 3">
            <a:extLst>
              <a:ext uri="{FF2B5EF4-FFF2-40B4-BE49-F238E27FC236}">
                <a16:creationId xmlns:a16="http://schemas.microsoft.com/office/drawing/2014/main" id="{D57FD9F8-3B4F-4625-CD26-16B18524E7FF}"/>
              </a:ext>
            </a:extLst>
          </p:cNvPr>
          <p:cNvSpPr/>
          <p:nvPr/>
        </p:nvSpPr>
        <p:spPr>
          <a:xfrm>
            <a:off x="5960806" y="2939844"/>
            <a:ext cx="263012" cy="1726423"/>
          </a:xfrm>
          <a:prstGeom prst="rightBrace">
            <a:avLst>
              <a:gd name="adj1" fmla="val 8333"/>
              <a:gd name="adj2" fmla="val 5521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B2174B5F-4C6F-2BE4-4B62-760DFCBDE02A}"/>
              </a:ext>
            </a:extLst>
          </p:cNvPr>
          <p:cNvSpPr txBox="1"/>
          <p:nvPr/>
        </p:nvSpPr>
        <p:spPr>
          <a:xfrm>
            <a:off x="5960806" y="3619929"/>
            <a:ext cx="3785419" cy="36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Platené služby </a:t>
            </a:r>
          </a:p>
        </p:txBody>
      </p:sp>
    </p:spTree>
    <p:extLst>
      <p:ext uri="{BB962C8B-B14F-4D97-AF65-F5344CB8AC3E}">
        <p14:creationId xmlns:p14="http://schemas.microsoft.com/office/powerpoint/2010/main" val="89270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B2543-1A35-87D4-157E-23B6BDFA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ĎALŠIE 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157A7B-E88F-DB74-F805-03D8C755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Svadobný obrad: fotografovanie v parku so zvieratami/historickými vozidlami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Prenájom a požičiavanie zbierkových predmetov </a:t>
            </a: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PREDNÁŠKY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Botanika (rastliny)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Zoológia (zvieratá)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Archeológia, história/história dopravy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Etnológia (etnické skupiny/komunity – ich zvyky, tradície,...)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Drotárstvo </a:t>
            </a:r>
          </a:p>
        </p:txBody>
      </p:sp>
    </p:spTree>
    <p:extLst>
      <p:ext uri="{BB962C8B-B14F-4D97-AF65-F5344CB8AC3E}">
        <p14:creationId xmlns:p14="http://schemas.microsoft.com/office/powerpoint/2010/main" val="39205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6D1BE-5AAB-99A5-72BE-3D378F25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ĎALŠIE SLUŽBY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534335B-F03B-16CF-54FF-661E6175F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Možnosť zapožičania výstav pre mestá, školy, iné múzeá, kultúrne inštitúcie,...</a:t>
            </a: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MOŽNOSŤ KONZULÁCIE: 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príplatok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prípade potreby </a:t>
            </a:r>
          </a:p>
          <a:p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Cena: 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3€/hodina</a:t>
            </a:r>
          </a:p>
        </p:txBody>
      </p:sp>
    </p:spTree>
    <p:extLst>
      <p:ext uri="{BB962C8B-B14F-4D97-AF65-F5344CB8AC3E}">
        <p14:creationId xmlns:p14="http://schemas.microsoft.com/office/powerpoint/2010/main" val="386458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A3CCE-27B6-C86A-7DED-1DCF71949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SÚČASNÉ AKTIVITY NA BUDATÍNSKOM HRADE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726B5E-CCE8-2972-A022-BE708816B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4035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FD297-4E56-5612-4342-A17B9351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ECF3D2-4AB6-D75F-A04E-8E0800CC8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PODUJATIA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Jarná krása – mesiac máj (výstava rastlín, drevín, kultúrny program)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Drôtené Vianoce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Vianoce v Budatíne</a:t>
            </a: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VÝSTAVY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Človek Hravý: trvanie – 15.04. 2025 – 29.06. 2025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Budatínsky papierik: prehliadka papierových modelov – 03.05. 2025</a:t>
            </a:r>
          </a:p>
          <a:p>
            <a:pPr marL="0" indent="0">
              <a:buNone/>
            </a:pP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OSTATNÉ UDALOSTI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Stretnutie drotárskych majstrov – 30. ročník </a:t>
            </a:r>
          </a:p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Hosť v múzeu: 18.01. 2025 – predstavujú sa rôzne organizácie (bábkové divadlo)</a:t>
            </a:r>
          </a:p>
        </p:txBody>
      </p:sp>
    </p:spTree>
    <p:extLst>
      <p:ext uri="{BB962C8B-B14F-4D97-AF65-F5344CB8AC3E}">
        <p14:creationId xmlns:p14="http://schemas.microsoft.com/office/powerpoint/2010/main" val="3726781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475</Words>
  <Application>Microsoft Office PowerPoint</Application>
  <PresentationFormat>Širokouhlá</PresentationFormat>
  <Paragraphs>77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9" baseType="lpstr">
      <vt:lpstr>Times New Roman</vt:lpstr>
      <vt:lpstr>Tw Cen MT</vt:lpstr>
      <vt:lpstr>Tw Cen MT Condensed</vt:lpstr>
      <vt:lpstr>Wingdings 3</vt:lpstr>
      <vt:lpstr>Integrál</vt:lpstr>
      <vt:lpstr>AKTIVITY A SLUŽBY NA BUDATÍNSKOM HRADE</vt:lpstr>
      <vt:lpstr>SLUŽBY NA BUDATÍNSKOM HRADE</vt:lpstr>
      <vt:lpstr>ZÁKLADNÉ SLUŽBY</vt:lpstr>
      <vt:lpstr>KONZERVÁTORSKÉ SLUŽBY</vt:lpstr>
      <vt:lpstr>BÁDATEĽSKÉ SLUŽBY</vt:lpstr>
      <vt:lpstr>ĎALŠIE SLUŽBY</vt:lpstr>
      <vt:lpstr>ĎALŠIE SLUŽBY</vt:lpstr>
      <vt:lpstr>SÚČASNÉ AKTIVITY NA BUDATÍNSKOM HRADE</vt:lpstr>
      <vt:lpstr>Prezentácia programu PowerPoint</vt:lpstr>
      <vt:lpstr>MOŽNOSTI NA ZLEPŠENIE ATRAKTIVITY HRADU </vt:lpstr>
      <vt:lpstr>ANIMAČNÉ SLUŽBY</vt:lpstr>
      <vt:lpstr>ZLEPŠENIE PRÍSTUPNOSTI HRADU</vt:lpstr>
      <vt:lpstr>ZNAČENIE</vt:lpstr>
      <vt:lpstr>ĎAKUJEM ZA POZORNOSŤ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AKTIVITY A SLUŽBY NA BUDATÍNSKOM HRADE</dc:title>
  <dc:creator>Martin Bača</dc:creator>
  <cp:lastModifiedBy>HP2017</cp:lastModifiedBy>
  <cp:revision>2</cp:revision>
  <dcterms:created xsi:type="dcterms:W3CDTF">2025-04-10T15:23:33Z</dcterms:created>
  <dcterms:modified xsi:type="dcterms:W3CDTF">2025-04-24T08:34:03Z</dcterms:modified>
</cp:coreProperties>
</file>